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1" r:id="rId3"/>
    <p:sldId id="264" r:id="rId4"/>
    <p:sldId id="266" r:id="rId5"/>
    <p:sldId id="260" r:id="rId6"/>
    <p:sldId id="258" r:id="rId7"/>
    <p:sldId id="262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여 운용" initials="여운" lastIdx="1" clrIdx="0">
    <p:extLst>
      <p:ext uri="{19B8F6BF-5375-455C-9EA6-DF929625EA0E}">
        <p15:presenceInfo xmlns:p15="http://schemas.microsoft.com/office/powerpoint/2012/main" userId="1785a142642a7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0DEB-0C2E-4309-9FE7-B64D9032B99F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55074-7450-4F51-9AA0-6CF8E132A2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55074-7450-4F51-9AA0-6CF8E132A2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5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8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9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9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9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1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2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9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7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1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5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9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>
            <a:off x="1174594" y="696809"/>
            <a:ext cx="8064133" cy="6161191"/>
          </a:xfrm>
          <a:prstGeom prst="round2SameRect">
            <a:avLst>
              <a:gd name="adj1" fmla="val 4608"/>
              <a:gd name="adj2" fmla="val 0"/>
            </a:avLst>
          </a:prstGeom>
          <a:solidFill>
            <a:srgbClr val="3E4B51"/>
          </a:solidFill>
          <a:ln>
            <a:noFill/>
          </a:ln>
          <a:effectLst>
            <a:outerShdw dist="114300" dir="600000" algn="t" rotWithShape="0">
              <a:prstClr val="black">
                <a:alpha val="6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C94052-FB69-45D7-B8E2-9276EEAB5956}"/>
              </a:ext>
            </a:extLst>
          </p:cNvPr>
          <p:cNvSpPr/>
          <p:nvPr/>
        </p:nvSpPr>
        <p:spPr>
          <a:xfrm>
            <a:off x="1357868" y="820682"/>
            <a:ext cx="7697585" cy="6062784"/>
          </a:xfrm>
          <a:prstGeom prst="round2SameRect">
            <a:avLst>
              <a:gd name="adj1" fmla="val 3739"/>
              <a:gd name="adj2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48379" y="1353498"/>
            <a:ext cx="709990" cy="5380763"/>
            <a:chOff x="1714500" y="1353498"/>
            <a:chExt cx="709990" cy="538076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138833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1353498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136048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1859482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1824649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183163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233063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2295800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230278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3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280178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2766952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2773938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6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327293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3238103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3245089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374408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3709254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3716240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4215238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4180405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418739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4686389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4651556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465854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5157540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5122707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512969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562869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5593859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5600845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609984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6065010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6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607199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657099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6536161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654314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7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 rot="16200000">
            <a:off x="7363331" y="5039414"/>
            <a:ext cx="1477773" cy="2210327"/>
          </a:xfrm>
          <a:prstGeom prst="round2SameRect">
            <a:avLst>
              <a:gd name="adj1" fmla="val 50000"/>
              <a:gd name="adj2" fmla="val 12675"/>
            </a:avLst>
          </a:prstGeom>
          <a:solidFill>
            <a:srgbClr val="3E4B5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8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 rot="16200000">
            <a:off x="7449165" y="5176543"/>
            <a:ext cx="1276507" cy="1936069"/>
          </a:xfrm>
          <a:prstGeom prst="round2SameRect">
            <a:avLst>
              <a:gd name="adj1" fmla="val 50000"/>
              <a:gd name="adj2" fmla="val 12675"/>
            </a:avLst>
          </a:prstGeom>
          <a:solidFill>
            <a:srgbClr val="3E4B51"/>
          </a:solidFill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38A4AD40-A69E-4377-832E-02505B02C13C}"/>
              </a:ext>
            </a:extLst>
          </p:cNvPr>
          <p:cNvGrpSpPr/>
          <p:nvPr/>
        </p:nvGrpSpPr>
        <p:grpSpPr>
          <a:xfrm>
            <a:off x="9238727" y="3994848"/>
            <a:ext cx="1124471" cy="383657"/>
            <a:chOff x="296479" y="686623"/>
            <a:chExt cx="1034140" cy="325407"/>
          </a:xfrm>
        </p:grpSpPr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C5EA05A-28DD-4E5B-AC30-387E3D9316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목차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267" name="이등변 삼각형 266">
              <a:extLst>
                <a:ext uri="{FF2B5EF4-FFF2-40B4-BE49-F238E27FC236}">
                  <a16:creationId xmlns:a16="http://schemas.microsoft.com/office/drawing/2014/main" id="{A71ADF91-949F-4633-BF0C-DACA72774318}"/>
                </a:ext>
              </a:extLst>
            </p:cNvPr>
            <p:cNvSpPr/>
            <p:nvPr/>
          </p:nvSpPr>
          <p:spPr>
            <a:xfrm flipH="1"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3074454" y="1791058"/>
            <a:ext cx="4583104" cy="165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레스토랑 예약시스템</a:t>
            </a:r>
            <a:r>
              <a:rPr lang="en-US" altLang="ko-KR" sz="36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</a:rPr>
              <a:t>착수보고회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SW</a:t>
            </a:r>
            <a:r>
              <a:rPr lang="ko-KR" altLang="en-US" sz="900" dirty="0">
                <a:solidFill>
                  <a:prstClr val="white"/>
                </a:solidFill>
              </a:rPr>
              <a:t>공학 팀프로젝트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C5EA05A-28DD-4E5B-AC30-387E3D931649}"/>
              </a:ext>
            </a:extLst>
          </p:cNvPr>
          <p:cNvSpPr/>
          <p:nvPr/>
        </p:nvSpPr>
        <p:spPr>
          <a:xfrm>
            <a:off x="4259533" y="3940118"/>
            <a:ext cx="2212946" cy="39244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E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세상 </a:t>
            </a: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</a:rPr>
              <a:t>텐션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297555" y="5847176"/>
            <a:ext cx="594804" cy="594804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358480" y="2440562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</a:rPr>
              <a:t>프로젝트 개요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351607" y="3219740"/>
            <a:ext cx="13452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</a:rPr>
              <a:t>프로젝트 수행 일정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0351607" y="4057294"/>
            <a:ext cx="13003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</a:rPr>
              <a:t>프로젝트 관리 방안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8A4AD40-A69E-4377-832E-02505B02C13C}"/>
              </a:ext>
            </a:extLst>
          </p:cNvPr>
          <p:cNvGrpSpPr/>
          <p:nvPr/>
        </p:nvGrpSpPr>
        <p:grpSpPr>
          <a:xfrm>
            <a:off x="9237155" y="3176370"/>
            <a:ext cx="1124471" cy="383657"/>
            <a:chOff x="296479" y="686623"/>
            <a:chExt cx="1034140" cy="32540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C5EA05A-28DD-4E5B-AC30-387E3D9316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목차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A71ADF91-949F-4633-BF0C-DACA72774318}"/>
                </a:ext>
              </a:extLst>
            </p:cNvPr>
            <p:cNvSpPr/>
            <p:nvPr/>
          </p:nvSpPr>
          <p:spPr>
            <a:xfrm flipH="1"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8A4AD40-A69E-4377-832E-02505B02C13C}"/>
              </a:ext>
            </a:extLst>
          </p:cNvPr>
          <p:cNvGrpSpPr/>
          <p:nvPr/>
        </p:nvGrpSpPr>
        <p:grpSpPr>
          <a:xfrm>
            <a:off x="9236369" y="2394850"/>
            <a:ext cx="1124471" cy="383657"/>
            <a:chOff x="296479" y="686623"/>
            <a:chExt cx="1034140" cy="32540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C5EA05A-28DD-4E5B-AC30-387E3D9316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목차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A71ADF91-949F-4633-BF0C-DACA72774318}"/>
                </a:ext>
              </a:extLst>
            </p:cNvPr>
            <p:cNvSpPr/>
            <p:nvPr/>
          </p:nvSpPr>
          <p:spPr>
            <a:xfrm flipH="1"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E2DD64-3589-45AE-A3E6-26354D904103}"/>
              </a:ext>
            </a:extLst>
          </p:cNvPr>
          <p:cNvSpPr/>
          <p:nvPr/>
        </p:nvSpPr>
        <p:spPr>
          <a:xfrm>
            <a:off x="10351607" y="4813326"/>
            <a:ext cx="1751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</a:rPr>
              <a:t>품질 보증 </a:t>
            </a:r>
            <a:r>
              <a:rPr lang="en-US" altLang="ko-KR" sz="1000" b="1" dirty="0">
                <a:solidFill>
                  <a:prstClr val="white"/>
                </a:solidFill>
              </a:rPr>
              <a:t>&amp; </a:t>
            </a:r>
            <a:r>
              <a:rPr lang="ko-KR" altLang="en-US" sz="1000" b="1" dirty="0">
                <a:solidFill>
                  <a:prstClr val="white"/>
                </a:solidFill>
              </a:rPr>
              <a:t>의사소통 관리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D97640-917A-44D5-8CA2-0895146101C3}"/>
              </a:ext>
            </a:extLst>
          </p:cNvPr>
          <p:cNvGrpSpPr/>
          <p:nvPr/>
        </p:nvGrpSpPr>
        <p:grpSpPr>
          <a:xfrm>
            <a:off x="9242407" y="4777799"/>
            <a:ext cx="1124471" cy="383657"/>
            <a:chOff x="296479" y="686623"/>
            <a:chExt cx="1034140" cy="32540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BA49EF-C67E-4D9E-AF2F-8DFD0F9270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목차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B8745820-C28C-4B08-BDF3-7695BECC5D2D}"/>
                </a:ext>
              </a:extLst>
            </p:cNvPr>
            <p:cNvSpPr/>
            <p:nvPr/>
          </p:nvSpPr>
          <p:spPr>
            <a:xfrm flipH="1"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5" name="오디오 244">
            <a:hlinkClick r:id="" action="ppaction://media"/>
            <a:extLst>
              <a:ext uri="{FF2B5EF4-FFF2-40B4-BE49-F238E27FC236}">
                <a16:creationId xmlns:a16="http://schemas.microsoft.com/office/drawing/2014/main" id="{83FE30B3-0EA2-459C-BB63-06179483C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6"/>
    </mc:Choice>
    <mc:Fallback>
      <p:transition spd="slow" advTm="2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6018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개요 </a:t>
            </a: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범위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ADE5F7E-EC5F-4843-9AF0-D7498C712158}"/>
              </a:ext>
            </a:extLst>
          </p:cNvPr>
          <p:cNvGrpSpPr/>
          <p:nvPr/>
        </p:nvGrpSpPr>
        <p:grpSpPr>
          <a:xfrm>
            <a:off x="6634343" y="1940110"/>
            <a:ext cx="2045414" cy="2441812"/>
            <a:chOff x="2261118" y="2212520"/>
            <a:chExt cx="4814595" cy="5747657"/>
          </a:xfrm>
        </p:grpSpPr>
        <p:sp>
          <p:nvSpPr>
            <p:cNvPr id="114" name="자유형 20">
              <a:extLst>
                <a:ext uri="{FF2B5EF4-FFF2-40B4-BE49-F238E27FC236}">
                  <a16:creationId xmlns:a16="http://schemas.microsoft.com/office/drawing/2014/main" id="{4095C54E-9B95-4120-9613-25558751F526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직사각형 4">
              <a:extLst>
                <a:ext uri="{FF2B5EF4-FFF2-40B4-BE49-F238E27FC236}">
                  <a16:creationId xmlns:a16="http://schemas.microsoft.com/office/drawing/2014/main" id="{8762FE6C-DBED-4BA9-8159-77D5CFECD2B9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자유형: 도형 12">
            <a:extLst>
              <a:ext uri="{FF2B5EF4-FFF2-40B4-BE49-F238E27FC236}">
                <a16:creationId xmlns:a16="http://schemas.microsoft.com/office/drawing/2014/main" id="{FE330A51-F149-41FE-AB72-075C2A8FAD6E}"/>
              </a:ext>
            </a:extLst>
          </p:cNvPr>
          <p:cNvSpPr/>
          <p:nvPr/>
        </p:nvSpPr>
        <p:spPr>
          <a:xfrm rot="19249572">
            <a:off x="7303339" y="172982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92CEC4D-737B-4236-945F-8C9A38DFD3B4}"/>
              </a:ext>
            </a:extLst>
          </p:cNvPr>
          <p:cNvGrpSpPr/>
          <p:nvPr/>
        </p:nvGrpSpPr>
        <p:grpSpPr>
          <a:xfrm>
            <a:off x="9038279" y="1976185"/>
            <a:ext cx="2045414" cy="2441812"/>
            <a:chOff x="2261118" y="2212520"/>
            <a:chExt cx="4814595" cy="5747657"/>
          </a:xfrm>
        </p:grpSpPr>
        <p:sp>
          <p:nvSpPr>
            <p:cNvPr id="118" name="자유형 25">
              <a:extLst>
                <a:ext uri="{FF2B5EF4-FFF2-40B4-BE49-F238E27FC236}">
                  <a16:creationId xmlns:a16="http://schemas.microsoft.com/office/drawing/2014/main" id="{DCBD6D0B-2FD0-489F-B764-54770AA249D3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직사각형 4">
              <a:extLst>
                <a:ext uri="{FF2B5EF4-FFF2-40B4-BE49-F238E27FC236}">
                  <a16:creationId xmlns:a16="http://schemas.microsoft.com/office/drawing/2014/main" id="{3E12D86B-F025-4F66-9A66-254905EF842B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0" name="자유형: 도형 12">
            <a:extLst>
              <a:ext uri="{FF2B5EF4-FFF2-40B4-BE49-F238E27FC236}">
                <a16:creationId xmlns:a16="http://schemas.microsoft.com/office/drawing/2014/main" id="{2776DFFE-92B9-457C-A9C3-BDBE9F03C555}"/>
              </a:ext>
            </a:extLst>
          </p:cNvPr>
          <p:cNvSpPr/>
          <p:nvPr/>
        </p:nvSpPr>
        <p:spPr>
          <a:xfrm rot="19249572">
            <a:off x="9707275" y="176589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A5705-E5F6-496C-B2DF-A95A8EDEAAED}"/>
              </a:ext>
            </a:extLst>
          </p:cNvPr>
          <p:cNvSpPr/>
          <p:nvPr/>
        </p:nvSpPr>
        <p:spPr>
          <a:xfrm>
            <a:off x="1316515" y="4389731"/>
            <a:ext cx="2226533" cy="171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문제점 발생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직원 부재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실수 등으로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컴플레인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발생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해결하기 위한 개선 필요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05BA801-94F7-4698-ACB2-E3D57BFF41B8}"/>
              </a:ext>
            </a:extLst>
          </p:cNvPr>
          <p:cNvSpPr/>
          <p:nvPr/>
        </p:nvSpPr>
        <p:spPr>
          <a:xfrm>
            <a:off x="3660387" y="4413237"/>
            <a:ext cx="2355243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접근성 향상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웹을 기반으로 제작해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손님들이 쉽게 접근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노출 증가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이를 통한 매출 증가 기대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0FCBD03-AEDB-432C-8FF4-A3897C3E3928}"/>
              </a:ext>
            </a:extLst>
          </p:cNvPr>
          <p:cNvSpPr/>
          <p:nvPr/>
        </p:nvSpPr>
        <p:spPr>
          <a:xfrm>
            <a:off x="6414309" y="4399857"/>
            <a:ext cx="2590072" cy="167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편의성 증가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1)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관리자는 편한 고객관리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2)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손님들은 예약 편의 서비스 혜택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만족도 증가 기대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6FFCD61-4FDF-4F16-A851-3F7EECF6194A}"/>
              </a:ext>
            </a:extLst>
          </p:cNvPr>
          <p:cNvSpPr/>
          <p:nvPr/>
        </p:nvSpPr>
        <p:spPr>
          <a:xfrm>
            <a:off x="8892654" y="4377166"/>
            <a:ext cx="2226533" cy="111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기간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&amp;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개발 방식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애자일 방법을 이용한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스크럼 프로세스로 개발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1D229D3-EA90-45A9-9F09-9BA49D951789}"/>
              </a:ext>
            </a:extLst>
          </p:cNvPr>
          <p:cNvSpPr txBox="1"/>
          <p:nvPr/>
        </p:nvSpPr>
        <p:spPr>
          <a:xfrm>
            <a:off x="9104916" y="2516360"/>
            <a:ext cx="21155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프로젝트기간</a:t>
            </a:r>
            <a:r>
              <a:rPr lang="en-US" altLang="ko-KR" dirty="0"/>
              <a:t> </a:t>
            </a:r>
            <a:r>
              <a:rPr lang="en-US" altLang="ko-KR" sz="1600" dirty="0"/>
              <a:t>2022.04.06~05.18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B15C0C-4A9C-4581-905E-5BB9DC98AA12}"/>
              </a:ext>
            </a:extLst>
          </p:cNvPr>
          <p:cNvSpPr txBox="1"/>
          <p:nvPr/>
        </p:nvSpPr>
        <p:spPr>
          <a:xfrm>
            <a:off x="6798085" y="2808478"/>
            <a:ext cx="17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관리자에게 </a:t>
            </a:r>
            <a:endParaRPr lang="en-US" altLang="ko-KR" dirty="0"/>
          </a:p>
          <a:p>
            <a:pPr algn="ctr"/>
            <a:r>
              <a:rPr lang="ko-KR" altLang="en-US" dirty="0"/>
              <a:t>쉬운</a:t>
            </a:r>
            <a:r>
              <a:rPr lang="en-US" altLang="ko-KR" dirty="0"/>
              <a:t> </a:t>
            </a:r>
            <a:r>
              <a:rPr lang="ko-KR" altLang="en-US" dirty="0"/>
              <a:t>관리 제공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371AE5B6-59C8-4DFB-9DB7-3C4801B2E618}"/>
              </a:ext>
            </a:extLst>
          </p:cNvPr>
          <p:cNvGrpSpPr/>
          <p:nvPr/>
        </p:nvGrpSpPr>
        <p:grpSpPr>
          <a:xfrm>
            <a:off x="1396706" y="1953983"/>
            <a:ext cx="2045414" cy="2441812"/>
            <a:chOff x="2261118" y="2212520"/>
            <a:chExt cx="4814595" cy="5747657"/>
          </a:xfrm>
        </p:grpSpPr>
        <p:sp>
          <p:nvSpPr>
            <p:cNvPr id="155" name="자유형 20">
              <a:extLst>
                <a:ext uri="{FF2B5EF4-FFF2-40B4-BE49-F238E27FC236}">
                  <a16:creationId xmlns:a16="http://schemas.microsoft.com/office/drawing/2014/main" id="{41E8FBE7-83A9-498A-9885-9AE913E892AB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직사각형 4">
              <a:extLst>
                <a:ext uri="{FF2B5EF4-FFF2-40B4-BE49-F238E27FC236}">
                  <a16:creationId xmlns:a16="http://schemas.microsoft.com/office/drawing/2014/main" id="{A946C98F-C8EE-4277-8EA4-D79764A5A2DF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7" name="자유형: 도형 12">
            <a:extLst>
              <a:ext uri="{FF2B5EF4-FFF2-40B4-BE49-F238E27FC236}">
                <a16:creationId xmlns:a16="http://schemas.microsoft.com/office/drawing/2014/main" id="{80E2182F-D0DD-4ABA-8E28-9B44C3032CBF}"/>
              </a:ext>
            </a:extLst>
          </p:cNvPr>
          <p:cNvSpPr/>
          <p:nvPr/>
        </p:nvSpPr>
        <p:spPr>
          <a:xfrm rot="19249572">
            <a:off x="2065702" y="1743694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8E207BB-A95F-4331-BBC6-DF97B1E4BA39}"/>
              </a:ext>
            </a:extLst>
          </p:cNvPr>
          <p:cNvSpPr txBox="1"/>
          <p:nvPr/>
        </p:nvSpPr>
        <p:spPr>
          <a:xfrm>
            <a:off x="1437988" y="2813461"/>
            <a:ext cx="196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레스토랑</a:t>
            </a:r>
            <a:endParaRPr lang="en-US" altLang="ko-KR" dirty="0"/>
          </a:p>
          <a:p>
            <a:pPr algn="ctr"/>
            <a:r>
              <a:rPr lang="ko-KR" altLang="en-US" dirty="0"/>
              <a:t>예약 시스템 개선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6ACA25ED-DB09-45CA-A283-64B9C95DD071}"/>
              </a:ext>
            </a:extLst>
          </p:cNvPr>
          <p:cNvGrpSpPr/>
          <p:nvPr/>
        </p:nvGrpSpPr>
        <p:grpSpPr>
          <a:xfrm>
            <a:off x="3787888" y="1971425"/>
            <a:ext cx="2045414" cy="2441812"/>
            <a:chOff x="2261118" y="2212520"/>
            <a:chExt cx="4814595" cy="5747657"/>
          </a:xfrm>
        </p:grpSpPr>
        <p:sp>
          <p:nvSpPr>
            <p:cNvPr id="173" name="자유형 15">
              <a:extLst>
                <a:ext uri="{FF2B5EF4-FFF2-40B4-BE49-F238E27FC236}">
                  <a16:creationId xmlns:a16="http://schemas.microsoft.com/office/drawing/2014/main" id="{F4949FCD-747D-475F-B1FE-2EA798C28729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직사각형 4">
              <a:extLst>
                <a:ext uri="{FF2B5EF4-FFF2-40B4-BE49-F238E27FC236}">
                  <a16:creationId xmlns:a16="http://schemas.microsoft.com/office/drawing/2014/main" id="{510C4435-0768-4E51-B8E0-9E77FCCE5BE1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5" name="자유형: 도형 12">
            <a:extLst>
              <a:ext uri="{FF2B5EF4-FFF2-40B4-BE49-F238E27FC236}">
                <a16:creationId xmlns:a16="http://schemas.microsoft.com/office/drawing/2014/main" id="{6FAEC817-1C8A-4D20-AD99-29BD68C219E6}"/>
              </a:ext>
            </a:extLst>
          </p:cNvPr>
          <p:cNvSpPr/>
          <p:nvPr/>
        </p:nvSpPr>
        <p:spPr>
          <a:xfrm rot="19249572">
            <a:off x="4456884" y="176113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A056F9B-1C0C-44AA-8FB0-1DDDA38E432E}"/>
              </a:ext>
            </a:extLst>
          </p:cNvPr>
          <p:cNvSpPr txBox="1"/>
          <p:nvPr/>
        </p:nvSpPr>
        <p:spPr>
          <a:xfrm>
            <a:off x="3922662" y="2808478"/>
            <a:ext cx="180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손님들에게</a:t>
            </a:r>
            <a:endParaRPr lang="en-US" altLang="ko-KR" dirty="0"/>
          </a:p>
          <a:p>
            <a:pPr algn="ctr"/>
            <a:r>
              <a:rPr lang="ko-KR" altLang="en-US" dirty="0"/>
              <a:t>쉬운 접근 제공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C9F110E-A0C4-4F1B-A233-0A7F51549BC6}"/>
              </a:ext>
            </a:extLst>
          </p:cNvPr>
          <p:cNvSpPr txBox="1"/>
          <p:nvPr/>
        </p:nvSpPr>
        <p:spPr>
          <a:xfrm>
            <a:off x="9105727" y="3403014"/>
            <a:ext cx="21155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방식</a:t>
            </a:r>
            <a:endParaRPr lang="en-US" altLang="ko-KR" dirty="0"/>
          </a:p>
          <a:p>
            <a:r>
              <a:rPr lang="ko-KR" altLang="en-US" sz="1600" dirty="0"/>
              <a:t>스크럼 프로세스</a:t>
            </a:r>
            <a:endParaRPr lang="ko-KR" altLang="en-US" dirty="0"/>
          </a:p>
        </p:txBody>
      </p:sp>
      <p:pic>
        <p:nvPicPr>
          <p:cNvPr id="130" name="오디오 129">
            <a:hlinkClick r:id="" action="ppaction://media"/>
            <a:extLst>
              <a:ext uri="{FF2B5EF4-FFF2-40B4-BE49-F238E27FC236}">
                <a16:creationId xmlns:a16="http://schemas.microsoft.com/office/drawing/2014/main" id="{E992BBA7-5820-48C3-B503-FA882FC2A0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58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2"/>
    </mc:Choice>
    <mc:Fallback>
      <p:transition spd="slow" advTm="30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0"/>
                </p:tgtEl>
              </p:cMediaNode>
            </p:audio>
          </p:childTnLst>
        </p:cTn>
      </p:par>
    </p:tnLst>
    <p:bldLst>
      <p:bldP spid="116" grpId="0" animBg="1"/>
      <p:bldP spid="120" grpId="0" animBg="1"/>
      <p:bldP spid="121" grpId="0"/>
      <p:bldP spid="122" grpId="0"/>
      <p:bldP spid="123" grpId="0"/>
      <p:bldP spid="124" grpId="0"/>
      <p:bldP spid="146" grpId="0"/>
      <p:bldP spid="147" grpId="0"/>
      <p:bldP spid="157" grpId="0" animBg="1"/>
      <p:bldP spid="158" grpId="0"/>
      <p:bldP spid="175" grpId="0" animBg="1"/>
      <p:bldP spid="176" grpId="0"/>
      <p:bldP spid="1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6018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제공환경</a:t>
            </a:r>
            <a:r>
              <a:rPr lang="ko-KR" altLang="en-US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&amp; </a:t>
            </a:r>
            <a:r>
              <a:rPr lang="ko-KR" altLang="en-US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산출물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E4DEC4-D4B9-4DF6-8776-8445BE9D8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78" y="1201405"/>
            <a:ext cx="4514404" cy="22634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891C42-8173-4455-B6DA-EE37F743A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37" y="1199443"/>
            <a:ext cx="6275515" cy="414962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0395789-367F-43E2-BDE4-98C2B618EDE2}"/>
              </a:ext>
            </a:extLst>
          </p:cNvPr>
          <p:cNvSpPr txBox="1"/>
          <p:nvPr/>
        </p:nvSpPr>
        <p:spPr>
          <a:xfrm>
            <a:off x="1908204" y="3720693"/>
            <a:ext cx="3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WEB</a:t>
            </a:r>
            <a:r>
              <a:rPr lang="ko-KR" altLang="en-US" b="1" dirty="0"/>
              <a:t>으로 제작 예정</a:t>
            </a:r>
          </a:p>
        </p:txBody>
      </p:sp>
      <p:pic>
        <p:nvPicPr>
          <p:cNvPr id="107" name="오디오 106">
            <a:hlinkClick r:id="" action="ppaction://media"/>
            <a:extLst>
              <a:ext uri="{FF2B5EF4-FFF2-40B4-BE49-F238E27FC236}">
                <a16:creationId xmlns:a16="http://schemas.microsoft.com/office/drawing/2014/main" id="{43090C68-F76B-4799-A4A6-49E552A19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8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7"/>
    </mc:Choice>
    <mc:Fallback>
      <p:transition spd="slow" advTm="3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8595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조직도 </a:t>
            </a: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인력 투입 </a:t>
            </a:r>
            <a:r>
              <a:rPr lang="ko-KR" altLang="en-US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계획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4BB727F-24F0-4450-8C5A-91706FAF1D2C}"/>
              </a:ext>
            </a:extLst>
          </p:cNvPr>
          <p:cNvGrpSpPr/>
          <p:nvPr/>
        </p:nvGrpSpPr>
        <p:grpSpPr>
          <a:xfrm>
            <a:off x="180367" y="1146414"/>
            <a:ext cx="1034140" cy="325407"/>
            <a:chOff x="296479" y="686623"/>
            <a:chExt cx="1034140" cy="32540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6092400-3996-4832-B25A-F7103835E5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chemeClr val="accent4">
                  <a:lumMod val="60000"/>
                  <a:lumOff val="40000"/>
                </a:schemeClr>
              </a:fgClr>
              <a:bgClr>
                <a:srgbClr val="FFC00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DFE52BA6-3EE9-43D5-AA64-DDBF0505B90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AFF0BC5-556C-4B32-863C-C0DF5BC5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78" y="1247968"/>
            <a:ext cx="4528043" cy="289150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828AED2-7BB5-4740-B56A-28834FE6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516" y="1238639"/>
            <a:ext cx="4794967" cy="2730652"/>
          </a:xfrm>
          <a:prstGeom prst="rect">
            <a:avLst/>
          </a:prstGeom>
        </p:spPr>
      </p:pic>
      <p:pic>
        <p:nvPicPr>
          <p:cNvPr id="106" name="오디오 105">
            <a:hlinkClick r:id="" action="ppaction://media"/>
            <a:extLst>
              <a:ext uri="{FF2B5EF4-FFF2-40B4-BE49-F238E27FC236}">
                <a16:creationId xmlns:a16="http://schemas.microsoft.com/office/drawing/2014/main" id="{ED85CCB5-C300-48AA-B981-56A003CAD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12"/>
    </mc:Choice>
    <mc:Fallback>
      <p:transition spd="slow" advTm="3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6018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</a:t>
            </a:r>
            <a:r>
              <a:rPr lang="ko-KR" altLang="en-US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수행 </a:t>
            </a: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일정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SECTION</a:t>
              </a:r>
              <a:r>
                <a:rPr lang="ko-KR" altLang="en-US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4BB727F-24F0-4450-8C5A-91706FAF1D2C}"/>
              </a:ext>
            </a:extLst>
          </p:cNvPr>
          <p:cNvGrpSpPr/>
          <p:nvPr/>
        </p:nvGrpSpPr>
        <p:grpSpPr>
          <a:xfrm>
            <a:off x="180367" y="1146414"/>
            <a:ext cx="1034140" cy="325407"/>
            <a:chOff x="296479" y="686623"/>
            <a:chExt cx="1034140" cy="32540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6092400-3996-4832-B25A-F7103835E5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chemeClr val="accent4">
                  <a:lumMod val="60000"/>
                  <a:lumOff val="40000"/>
                </a:schemeClr>
              </a:fgClr>
              <a:bgClr>
                <a:srgbClr val="FFC00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DFE52BA6-3EE9-43D5-AA64-DDBF0505B90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35800974-850B-4863-8F8B-003D4460B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34" y="1291553"/>
            <a:ext cx="4613179" cy="326846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84B88AA0-1B12-48D0-96DE-8245068B7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23" y="1235288"/>
            <a:ext cx="4727095" cy="3581047"/>
          </a:xfrm>
          <a:prstGeom prst="rect">
            <a:avLst/>
          </a:prstGeom>
        </p:spPr>
      </p:pic>
      <p:pic>
        <p:nvPicPr>
          <p:cNvPr id="78" name="오디오 77">
            <a:hlinkClick r:id="" action="ppaction://media"/>
            <a:extLst>
              <a:ext uri="{FF2B5EF4-FFF2-40B4-BE49-F238E27FC236}">
                <a16:creationId xmlns:a16="http://schemas.microsoft.com/office/drawing/2014/main" id="{955D0C0E-C107-485A-9C31-2518FA794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3"/>
    </mc:Choice>
    <mc:Fallback>
      <p:transition spd="slow" advTm="3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6018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관리 방안</a:t>
            </a:r>
            <a:endParaRPr lang="en-US" altLang="ko-KR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</a:rPr>
                <a:t>SECTION</a:t>
              </a:r>
              <a:r>
                <a:rPr lang="ko-KR" altLang="en-US" sz="1000" b="1" dirty="0">
                  <a:solidFill>
                    <a:prstClr val="white"/>
                  </a:solidFill>
                </a:rPr>
                <a:t>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4BB727F-24F0-4450-8C5A-91706FAF1D2C}"/>
              </a:ext>
            </a:extLst>
          </p:cNvPr>
          <p:cNvGrpSpPr/>
          <p:nvPr/>
        </p:nvGrpSpPr>
        <p:grpSpPr>
          <a:xfrm>
            <a:off x="180367" y="1146414"/>
            <a:ext cx="1034140" cy="325407"/>
            <a:chOff x="296479" y="686623"/>
            <a:chExt cx="1034140" cy="32540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6092400-3996-4832-B25A-F7103835E5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chemeClr val="accent4">
                  <a:lumMod val="60000"/>
                  <a:lumOff val="40000"/>
                </a:schemeClr>
              </a:fgClr>
              <a:bgClr>
                <a:srgbClr val="FFC00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</a:rPr>
                <a:t>SECTION</a:t>
              </a:r>
              <a:r>
                <a:rPr lang="ko-KR" altLang="en-US" sz="1000" b="1" dirty="0">
                  <a:solidFill>
                    <a:prstClr val="white"/>
                  </a:solidFill>
                </a:rPr>
                <a:t>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DFE52BA6-3EE9-43D5-AA64-DDBF0505B90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8A4AD40-A69E-4377-832E-02505B02C13C}"/>
              </a:ext>
            </a:extLst>
          </p:cNvPr>
          <p:cNvGrpSpPr/>
          <p:nvPr/>
        </p:nvGrpSpPr>
        <p:grpSpPr>
          <a:xfrm>
            <a:off x="180367" y="1606205"/>
            <a:ext cx="1034140" cy="325407"/>
            <a:chOff x="296479" y="686623"/>
            <a:chExt cx="1034140" cy="325407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EA05A-28DD-4E5B-AC30-387E3D9316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</a:rPr>
                <a:t>SECTION</a:t>
              </a:r>
              <a:r>
                <a:rPr lang="ko-KR" altLang="en-US" sz="1000" b="1" dirty="0">
                  <a:solidFill>
                    <a:prstClr val="white"/>
                  </a:solidFill>
                </a:rPr>
                <a:t>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A71ADF91-949F-4633-BF0C-DACA7277431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BBEFC14-085F-4E64-851F-F48BA3A1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76" y="4445855"/>
            <a:ext cx="1497377" cy="1075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3F0DB5-590D-4D5F-81A7-1C6C5549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23" y="1219552"/>
            <a:ext cx="4689008" cy="24072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9503CCA-618A-4580-BD42-ED9A16BA8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906" y="4058111"/>
            <a:ext cx="1360976" cy="147818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4C39833-54B0-4E3B-AC00-121435796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021" y="1219553"/>
            <a:ext cx="4305238" cy="244000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FD0C495-0A8F-4635-A5F1-0650319493FC}"/>
              </a:ext>
            </a:extLst>
          </p:cNvPr>
          <p:cNvSpPr txBox="1"/>
          <p:nvPr/>
        </p:nvSpPr>
        <p:spPr>
          <a:xfrm>
            <a:off x="2215100" y="4405061"/>
            <a:ext cx="3663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1) GitHub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소스 코드 관리 및 </a:t>
            </a:r>
            <a:endParaRPr lang="en-US" altLang="ko-KR" dirty="0"/>
          </a:p>
          <a:p>
            <a:pPr algn="ctr"/>
            <a:r>
              <a:rPr lang="ko-KR" altLang="en-US" dirty="0"/>
              <a:t>작업 내용 공유에 사용</a:t>
            </a:r>
            <a:endParaRPr lang="en-US" altLang="ko-K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762C30-DBE2-40E5-BE13-9F9154A3D570}"/>
              </a:ext>
            </a:extLst>
          </p:cNvPr>
          <p:cNvSpPr txBox="1"/>
          <p:nvPr/>
        </p:nvSpPr>
        <p:spPr>
          <a:xfrm>
            <a:off x="7923321" y="4472489"/>
            <a:ext cx="3168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2) Jira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현재까지의 진행 척도와 </a:t>
            </a:r>
            <a:endParaRPr lang="en-US" altLang="ko-KR" dirty="0"/>
          </a:p>
          <a:p>
            <a:pPr algn="ctr"/>
            <a:r>
              <a:rPr lang="ko-KR" altLang="en-US" dirty="0"/>
              <a:t>진행 상황</a:t>
            </a:r>
            <a:r>
              <a:rPr lang="en-US" altLang="ko-KR" dirty="0"/>
              <a:t> </a:t>
            </a:r>
            <a:r>
              <a:rPr lang="ko-KR" altLang="en-US" dirty="0"/>
              <a:t>공유에 사용 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07" name="오디오 106">
            <a:hlinkClick r:id="" action="ppaction://media"/>
            <a:extLst>
              <a:ext uri="{FF2B5EF4-FFF2-40B4-BE49-F238E27FC236}">
                <a16:creationId xmlns:a16="http://schemas.microsoft.com/office/drawing/2014/main" id="{F6A6B074-260E-41B6-BC7E-75F1C2A56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7"/>
    </mc:Choice>
    <mc:Fallback>
      <p:transition spd="slow" advTm="1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3355" y="180975"/>
            <a:ext cx="11291582" cy="6429550"/>
            <a:chOff x="593355" y="180975"/>
            <a:chExt cx="11291582" cy="64295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9FA5BF-BBE6-47CD-92AB-FB20439A4C12}"/>
                </a:ext>
              </a:extLst>
            </p:cNvPr>
            <p:cNvSpPr/>
            <p:nvPr/>
          </p:nvSpPr>
          <p:spPr>
            <a:xfrm>
              <a:off x="593355" y="180975"/>
              <a:ext cx="11291582" cy="6429550"/>
            </a:xfrm>
            <a:prstGeom prst="roundRect">
              <a:avLst>
                <a:gd name="adj" fmla="val 4058"/>
              </a:avLst>
            </a:prstGeom>
            <a:solidFill>
              <a:srgbClr val="3E4B51"/>
            </a:solidFill>
            <a:ln>
              <a:noFill/>
            </a:ln>
            <a:effectLst>
              <a:outerShdw dist="114300" dir="2700000" algn="t" rotWithShape="0">
                <a:prstClr val="black">
                  <a:alpha val="6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EC94052-FB69-45D7-B8E2-9276EEAB5956}"/>
                </a:ext>
              </a:extLst>
            </p:cNvPr>
            <p:cNvSpPr/>
            <p:nvPr/>
          </p:nvSpPr>
          <p:spPr>
            <a:xfrm>
              <a:off x="665410" y="247475"/>
              <a:ext cx="11147472" cy="6286605"/>
            </a:xfrm>
            <a:prstGeom prst="roundRect">
              <a:avLst>
                <a:gd name="adj" fmla="val 366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BD27EF-70C6-4AF4-924C-156F8C0609A6}"/>
                </a:ext>
              </a:extLst>
            </p:cNvPr>
            <p:cNvSpPr/>
            <p:nvPr/>
          </p:nvSpPr>
          <p:spPr>
            <a:xfrm>
              <a:off x="1217399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dir="10800000" algn="r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EEE8F7-76B9-4B0A-9135-4D0962DE24DF}"/>
                </a:ext>
              </a:extLst>
            </p:cNvPr>
            <p:cNvSpPr/>
            <p:nvPr/>
          </p:nvSpPr>
          <p:spPr>
            <a:xfrm>
              <a:off x="6276880" y="419100"/>
              <a:ext cx="4984013" cy="6146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14300" algn="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10502" y="712098"/>
              <a:ext cx="452514" cy="5500132"/>
              <a:chOff x="6010502" y="712098"/>
              <a:chExt cx="452514" cy="55001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2CEC730-7C32-44A4-A760-241578F4CBCE}"/>
                  </a:ext>
                </a:extLst>
              </p:cNvPr>
              <p:cNvSpPr/>
              <p:nvPr/>
            </p:nvSpPr>
            <p:spPr>
              <a:xfrm>
                <a:off x="6010502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2890435-8CAC-4879-8292-77E20D8087B0}"/>
                  </a:ext>
                </a:extLst>
              </p:cNvPr>
              <p:cNvSpPr/>
              <p:nvPr/>
            </p:nvSpPr>
            <p:spPr>
              <a:xfrm>
                <a:off x="6377291" y="97155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E3AB286-E7D8-489A-B3F2-E6783BFF6ABB}"/>
                  </a:ext>
                </a:extLst>
              </p:cNvPr>
              <p:cNvSpPr/>
              <p:nvPr/>
            </p:nvSpPr>
            <p:spPr>
              <a:xfrm>
                <a:off x="6053364" y="99164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629A14-B809-4E11-A864-6B34858E8948}"/>
                  </a:ext>
                </a:extLst>
              </p:cNvPr>
              <p:cNvSpPr/>
              <p:nvPr/>
            </p:nvSpPr>
            <p:spPr>
              <a:xfrm>
                <a:off x="6010502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9D8916-7A61-45D0-980A-269DF7806E27}"/>
                  </a:ext>
                </a:extLst>
              </p:cNvPr>
              <p:cNvSpPr/>
              <p:nvPr/>
            </p:nvSpPr>
            <p:spPr>
              <a:xfrm>
                <a:off x="6377291" y="122786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F353EA-D645-4605-B3B0-E8D6E4D79825}"/>
                  </a:ext>
                </a:extLst>
              </p:cNvPr>
              <p:cNvSpPr/>
              <p:nvPr/>
            </p:nvSpPr>
            <p:spPr>
              <a:xfrm>
                <a:off x="6053364" y="124796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D13122B-51B5-4F14-B56F-8A8890CC02F6}"/>
                  </a:ext>
                </a:extLst>
              </p:cNvPr>
              <p:cNvSpPr/>
              <p:nvPr/>
            </p:nvSpPr>
            <p:spPr>
              <a:xfrm>
                <a:off x="6010502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6D91318-AC1A-4DE0-B387-BD40E8300769}"/>
                  </a:ext>
                </a:extLst>
              </p:cNvPr>
              <p:cNvSpPr/>
              <p:nvPr/>
            </p:nvSpPr>
            <p:spPr>
              <a:xfrm>
                <a:off x="6377291" y="148418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96D01A3-F7FA-4554-BBD6-2C77B76CEC41}"/>
                  </a:ext>
                </a:extLst>
              </p:cNvPr>
              <p:cNvSpPr/>
              <p:nvPr/>
            </p:nvSpPr>
            <p:spPr>
              <a:xfrm>
                <a:off x="6053364" y="150428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92FF08-98E6-4C6D-893F-4707FBDAF9A5}"/>
                  </a:ext>
                </a:extLst>
              </p:cNvPr>
              <p:cNvSpPr/>
              <p:nvPr/>
            </p:nvSpPr>
            <p:spPr>
              <a:xfrm>
                <a:off x="6010502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4E239C-157C-4142-8C68-B2A6A8978041}"/>
                  </a:ext>
                </a:extLst>
              </p:cNvPr>
              <p:cNvSpPr/>
              <p:nvPr/>
            </p:nvSpPr>
            <p:spPr>
              <a:xfrm>
                <a:off x="6377291" y="174050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88D200-71B0-41BA-BAA2-B24232D98944}"/>
                  </a:ext>
                </a:extLst>
              </p:cNvPr>
              <p:cNvSpPr/>
              <p:nvPr/>
            </p:nvSpPr>
            <p:spPr>
              <a:xfrm>
                <a:off x="6053364" y="176060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05C637-F241-4A48-AAAA-D9CD52626313}"/>
                  </a:ext>
                </a:extLst>
              </p:cNvPr>
              <p:cNvSpPr/>
              <p:nvPr/>
            </p:nvSpPr>
            <p:spPr>
              <a:xfrm>
                <a:off x="6010502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5E1FE5A-A19A-45B2-B936-6F4516CDB285}"/>
                  </a:ext>
                </a:extLst>
              </p:cNvPr>
              <p:cNvSpPr/>
              <p:nvPr/>
            </p:nvSpPr>
            <p:spPr>
              <a:xfrm>
                <a:off x="6377291" y="199682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450371-7FB9-421B-A663-3309E83CBC02}"/>
                  </a:ext>
                </a:extLst>
              </p:cNvPr>
              <p:cNvSpPr/>
              <p:nvPr/>
            </p:nvSpPr>
            <p:spPr>
              <a:xfrm>
                <a:off x="6053364" y="201692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40DA4D-5007-4C44-860E-7F60D0F8F050}"/>
                  </a:ext>
                </a:extLst>
              </p:cNvPr>
              <p:cNvSpPr/>
              <p:nvPr/>
            </p:nvSpPr>
            <p:spPr>
              <a:xfrm>
                <a:off x="6010502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F279619-A812-4736-BA09-0FA11A0D8399}"/>
                  </a:ext>
                </a:extLst>
              </p:cNvPr>
              <p:cNvSpPr/>
              <p:nvPr/>
            </p:nvSpPr>
            <p:spPr>
              <a:xfrm>
                <a:off x="6377291" y="225314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4D9058B-F154-4C93-B591-BFF214A5B72D}"/>
                  </a:ext>
                </a:extLst>
              </p:cNvPr>
              <p:cNvSpPr/>
              <p:nvPr/>
            </p:nvSpPr>
            <p:spPr>
              <a:xfrm>
                <a:off x="6053364" y="227324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50992CB-A0A2-4C6E-ADB8-5DFCA00C7483}"/>
                  </a:ext>
                </a:extLst>
              </p:cNvPr>
              <p:cNvSpPr/>
              <p:nvPr/>
            </p:nvSpPr>
            <p:spPr>
              <a:xfrm>
                <a:off x="6010502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D9AF53-7C28-4A0C-A20C-A9772A7CC1D7}"/>
                  </a:ext>
                </a:extLst>
              </p:cNvPr>
              <p:cNvSpPr/>
              <p:nvPr/>
            </p:nvSpPr>
            <p:spPr>
              <a:xfrm>
                <a:off x="6377291" y="250946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4394C7-A2AC-4E75-90DB-BA85D01AD447}"/>
                  </a:ext>
                </a:extLst>
              </p:cNvPr>
              <p:cNvSpPr/>
              <p:nvPr/>
            </p:nvSpPr>
            <p:spPr>
              <a:xfrm>
                <a:off x="6053364" y="252956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AFFEE7-350C-445E-85BA-C4EE0009AFF3}"/>
                  </a:ext>
                </a:extLst>
              </p:cNvPr>
              <p:cNvSpPr/>
              <p:nvPr/>
            </p:nvSpPr>
            <p:spPr>
              <a:xfrm>
                <a:off x="6010502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B82347-C81B-4020-81DC-E5A778F79907}"/>
                  </a:ext>
                </a:extLst>
              </p:cNvPr>
              <p:cNvSpPr/>
              <p:nvPr/>
            </p:nvSpPr>
            <p:spPr>
              <a:xfrm>
                <a:off x="6377291" y="276578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BC41A72-8F58-4BB1-B5EB-D959242D20A8}"/>
                  </a:ext>
                </a:extLst>
              </p:cNvPr>
              <p:cNvSpPr/>
              <p:nvPr/>
            </p:nvSpPr>
            <p:spPr>
              <a:xfrm>
                <a:off x="6053364" y="278588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2924B39-E706-4AA0-A811-64A4DDAB4E84}"/>
                  </a:ext>
                </a:extLst>
              </p:cNvPr>
              <p:cNvSpPr/>
              <p:nvPr/>
            </p:nvSpPr>
            <p:spPr>
              <a:xfrm>
                <a:off x="6010502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A84347-A189-439F-818E-A74859DEBD68}"/>
                  </a:ext>
                </a:extLst>
              </p:cNvPr>
              <p:cNvSpPr/>
              <p:nvPr/>
            </p:nvSpPr>
            <p:spPr>
              <a:xfrm>
                <a:off x="6377291" y="302210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9B7FB9-1E60-40DC-9148-1F61DF88D67D}"/>
                  </a:ext>
                </a:extLst>
              </p:cNvPr>
              <p:cNvSpPr/>
              <p:nvPr/>
            </p:nvSpPr>
            <p:spPr>
              <a:xfrm>
                <a:off x="6053364" y="304220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F74E76-587D-4982-ADAB-084F03B3B9C6}"/>
                  </a:ext>
                </a:extLst>
              </p:cNvPr>
              <p:cNvSpPr/>
              <p:nvPr/>
            </p:nvSpPr>
            <p:spPr>
              <a:xfrm>
                <a:off x="6010502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EB9D38-7D93-4AAC-A976-29E25E9AD222}"/>
                  </a:ext>
                </a:extLst>
              </p:cNvPr>
              <p:cNvSpPr/>
              <p:nvPr/>
            </p:nvSpPr>
            <p:spPr>
              <a:xfrm>
                <a:off x="6377291" y="327842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DCC2B9A-915F-414E-AF1E-4FD0D24B2E9B}"/>
                  </a:ext>
                </a:extLst>
              </p:cNvPr>
              <p:cNvSpPr/>
              <p:nvPr/>
            </p:nvSpPr>
            <p:spPr>
              <a:xfrm>
                <a:off x="6053364" y="329851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E229A2-7B87-4BAE-B97A-016016326BBD}"/>
                  </a:ext>
                </a:extLst>
              </p:cNvPr>
              <p:cNvSpPr/>
              <p:nvPr/>
            </p:nvSpPr>
            <p:spPr>
              <a:xfrm>
                <a:off x="6010502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0FB46B7-FBB2-4C3E-B697-39F747B27577}"/>
                  </a:ext>
                </a:extLst>
              </p:cNvPr>
              <p:cNvSpPr/>
              <p:nvPr/>
            </p:nvSpPr>
            <p:spPr>
              <a:xfrm>
                <a:off x="6377291" y="353474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1EE8BB8-652A-4EB6-9046-6E98824C9CCB}"/>
                  </a:ext>
                </a:extLst>
              </p:cNvPr>
              <p:cNvSpPr/>
              <p:nvPr/>
            </p:nvSpPr>
            <p:spPr>
              <a:xfrm>
                <a:off x="6053364" y="355483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AAD6DB-E246-4699-B24F-89958B27846D}"/>
                  </a:ext>
                </a:extLst>
              </p:cNvPr>
              <p:cNvSpPr/>
              <p:nvPr/>
            </p:nvSpPr>
            <p:spPr>
              <a:xfrm>
                <a:off x="6010502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F13F0D4-BF8B-4CCB-92E0-43793E2770E1}"/>
                  </a:ext>
                </a:extLst>
              </p:cNvPr>
              <p:cNvSpPr/>
              <p:nvPr/>
            </p:nvSpPr>
            <p:spPr>
              <a:xfrm>
                <a:off x="6377291" y="3791059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B9A098-3688-4443-87AC-E01126F1E526}"/>
                  </a:ext>
                </a:extLst>
              </p:cNvPr>
              <p:cNvSpPr/>
              <p:nvPr/>
            </p:nvSpPr>
            <p:spPr>
              <a:xfrm>
                <a:off x="6053364" y="3811157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AF30F7D-C8B9-4400-8D0C-D4B2B22BDA98}"/>
                  </a:ext>
                </a:extLst>
              </p:cNvPr>
              <p:cNvSpPr/>
              <p:nvPr/>
            </p:nvSpPr>
            <p:spPr>
              <a:xfrm>
                <a:off x="6010502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C5F00C-84BF-4195-AF39-65A54A26F2DD}"/>
                  </a:ext>
                </a:extLst>
              </p:cNvPr>
              <p:cNvSpPr/>
              <p:nvPr/>
            </p:nvSpPr>
            <p:spPr>
              <a:xfrm>
                <a:off x="6377291" y="404737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79BCAA-94B7-4AEC-A7A6-9254F4314BE3}"/>
                  </a:ext>
                </a:extLst>
              </p:cNvPr>
              <p:cNvSpPr/>
              <p:nvPr/>
            </p:nvSpPr>
            <p:spPr>
              <a:xfrm>
                <a:off x="6053364" y="406747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C847426-47A7-4698-A90D-729E75DB1BE5}"/>
                  </a:ext>
                </a:extLst>
              </p:cNvPr>
              <p:cNvSpPr/>
              <p:nvPr/>
            </p:nvSpPr>
            <p:spPr>
              <a:xfrm>
                <a:off x="6010502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AC72365-0822-4B33-9C2A-F8726DAC3EAD}"/>
                  </a:ext>
                </a:extLst>
              </p:cNvPr>
              <p:cNvSpPr/>
              <p:nvPr/>
            </p:nvSpPr>
            <p:spPr>
              <a:xfrm>
                <a:off x="6377291" y="4303697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565909A-692A-438C-8449-14B1CC173C2F}"/>
                  </a:ext>
                </a:extLst>
              </p:cNvPr>
              <p:cNvSpPr/>
              <p:nvPr/>
            </p:nvSpPr>
            <p:spPr>
              <a:xfrm>
                <a:off x="6053364" y="4323795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A5FD7F8-683E-4F71-839F-F18F946EC566}"/>
                  </a:ext>
                </a:extLst>
              </p:cNvPr>
              <p:cNvSpPr/>
              <p:nvPr/>
            </p:nvSpPr>
            <p:spPr>
              <a:xfrm>
                <a:off x="6010502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848BE-52E7-4C8C-B663-35AB15C3F947}"/>
                  </a:ext>
                </a:extLst>
              </p:cNvPr>
              <p:cNvSpPr/>
              <p:nvPr/>
            </p:nvSpPr>
            <p:spPr>
              <a:xfrm>
                <a:off x="6377291" y="4560016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33949C-0D39-41AC-8939-E7D3D607F13E}"/>
                  </a:ext>
                </a:extLst>
              </p:cNvPr>
              <p:cNvSpPr/>
              <p:nvPr/>
            </p:nvSpPr>
            <p:spPr>
              <a:xfrm>
                <a:off x="6053364" y="4580114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F2A28B-6D7E-4A74-AFEE-EED6A04BC68E}"/>
                  </a:ext>
                </a:extLst>
              </p:cNvPr>
              <p:cNvSpPr/>
              <p:nvPr/>
            </p:nvSpPr>
            <p:spPr>
              <a:xfrm>
                <a:off x="6010502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9CA0DF1-F38A-4903-A386-2A7C0E3C1087}"/>
                  </a:ext>
                </a:extLst>
              </p:cNvPr>
              <p:cNvSpPr/>
              <p:nvPr/>
            </p:nvSpPr>
            <p:spPr>
              <a:xfrm>
                <a:off x="6377291" y="4816335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3A680CE-3AAF-40C6-9530-B54AAC964C6C}"/>
                  </a:ext>
                </a:extLst>
              </p:cNvPr>
              <p:cNvSpPr/>
              <p:nvPr/>
            </p:nvSpPr>
            <p:spPr>
              <a:xfrm>
                <a:off x="6053364" y="4836433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7D1CD79-19C1-437A-B6A0-BAF6274B0428}"/>
                  </a:ext>
                </a:extLst>
              </p:cNvPr>
              <p:cNvSpPr/>
              <p:nvPr/>
            </p:nvSpPr>
            <p:spPr>
              <a:xfrm>
                <a:off x="6010502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0433490-EE6C-40ED-ADDC-62C36F9412A2}"/>
                  </a:ext>
                </a:extLst>
              </p:cNvPr>
              <p:cNvSpPr/>
              <p:nvPr/>
            </p:nvSpPr>
            <p:spPr>
              <a:xfrm>
                <a:off x="6377291" y="5072654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AF8B39-50E7-4219-9043-3501D03771C6}"/>
                  </a:ext>
                </a:extLst>
              </p:cNvPr>
              <p:cNvSpPr/>
              <p:nvPr/>
            </p:nvSpPr>
            <p:spPr>
              <a:xfrm>
                <a:off x="6053364" y="5092752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7964948-2E66-472E-A3C8-E76BA435312B}"/>
                  </a:ext>
                </a:extLst>
              </p:cNvPr>
              <p:cNvSpPr/>
              <p:nvPr/>
            </p:nvSpPr>
            <p:spPr>
              <a:xfrm>
                <a:off x="6010502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C2ECD2C-9DC5-4398-94BF-A92200D6FB1E}"/>
                  </a:ext>
                </a:extLst>
              </p:cNvPr>
              <p:cNvSpPr/>
              <p:nvPr/>
            </p:nvSpPr>
            <p:spPr>
              <a:xfrm>
                <a:off x="6377291" y="5328973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7C47507-27AD-4967-BFE1-079A7BBB54DA}"/>
                  </a:ext>
                </a:extLst>
              </p:cNvPr>
              <p:cNvSpPr/>
              <p:nvPr/>
            </p:nvSpPr>
            <p:spPr>
              <a:xfrm>
                <a:off x="6053364" y="5349071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E650032-7F85-44DF-8711-0B433F5F7BDC}"/>
                  </a:ext>
                </a:extLst>
              </p:cNvPr>
              <p:cNvSpPr/>
              <p:nvPr/>
            </p:nvSpPr>
            <p:spPr>
              <a:xfrm>
                <a:off x="6010502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F827E25-9A91-4C5B-A7F3-4914F5AA8F12}"/>
                  </a:ext>
                </a:extLst>
              </p:cNvPr>
              <p:cNvSpPr/>
              <p:nvPr/>
            </p:nvSpPr>
            <p:spPr>
              <a:xfrm>
                <a:off x="6377291" y="5585292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7A950ED-ECAB-41C4-B5D0-511C91B217E2}"/>
                  </a:ext>
                </a:extLst>
              </p:cNvPr>
              <p:cNvSpPr/>
              <p:nvPr/>
            </p:nvSpPr>
            <p:spPr>
              <a:xfrm>
                <a:off x="6053364" y="5605390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BAB11-2605-4755-BB27-A0A4CAA7D416}"/>
                  </a:ext>
                </a:extLst>
              </p:cNvPr>
              <p:cNvSpPr/>
              <p:nvPr/>
            </p:nvSpPr>
            <p:spPr>
              <a:xfrm>
                <a:off x="6010502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C420EE5-5943-4B5B-8FB4-3D57B6A4BE8F}"/>
                  </a:ext>
                </a:extLst>
              </p:cNvPr>
              <p:cNvSpPr/>
              <p:nvPr/>
            </p:nvSpPr>
            <p:spPr>
              <a:xfrm>
                <a:off x="6377291" y="5841611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2818F-9E24-474F-B43F-040F0AC33ED5}"/>
                  </a:ext>
                </a:extLst>
              </p:cNvPr>
              <p:cNvSpPr/>
              <p:nvPr/>
            </p:nvSpPr>
            <p:spPr>
              <a:xfrm>
                <a:off x="6053364" y="5861709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93BE58-1B39-426D-9CA8-8B2A6C7995B0}"/>
                  </a:ext>
                </a:extLst>
              </p:cNvPr>
              <p:cNvSpPr/>
              <p:nvPr/>
            </p:nvSpPr>
            <p:spPr>
              <a:xfrm>
                <a:off x="6010502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8E42071-4EE3-4AAE-BEF3-BE6E47DA6F9E}"/>
                  </a:ext>
                </a:extLst>
              </p:cNvPr>
              <p:cNvSpPr/>
              <p:nvPr/>
            </p:nvSpPr>
            <p:spPr>
              <a:xfrm>
                <a:off x="6377291" y="6097930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6022C94-4BD7-4505-A876-3583606BB69B}"/>
                  </a:ext>
                </a:extLst>
              </p:cNvPr>
              <p:cNvSpPr/>
              <p:nvPr/>
            </p:nvSpPr>
            <p:spPr>
              <a:xfrm>
                <a:off x="6053364" y="6118028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CE8E75A-B5BD-47E9-A3BC-52CDA6501098}"/>
                  </a:ext>
                </a:extLst>
              </p:cNvPr>
              <p:cNvSpPr/>
              <p:nvPr/>
            </p:nvSpPr>
            <p:spPr>
              <a:xfrm>
                <a:off x="6010502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7DD4A3-B8B2-41A2-AFBF-D6A965BB4DF2}"/>
                  </a:ext>
                </a:extLst>
              </p:cNvPr>
              <p:cNvSpPr/>
              <p:nvPr/>
            </p:nvSpPr>
            <p:spPr>
              <a:xfrm>
                <a:off x="6377291" y="712098"/>
                <a:ext cx="85725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162596A-EEA5-4FDD-A28D-0743DD06DD45}"/>
                  </a:ext>
                </a:extLst>
              </p:cNvPr>
              <p:cNvSpPr/>
              <p:nvPr/>
            </p:nvSpPr>
            <p:spPr>
              <a:xfrm>
                <a:off x="6053364" y="732196"/>
                <a:ext cx="366713" cy="7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74BC6BF-D8B6-442E-96AB-1C328700FAC7}"/>
                </a:ext>
              </a:extLst>
            </p:cNvPr>
            <p:cNvCxnSpPr>
              <a:cxnSpLocks/>
            </p:cNvCxnSpPr>
            <p:nvPr/>
          </p:nvCxnSpPr>
          <p:spPr>
            <a:xfrm>
              <a:off x="1393278" y="1126651"/>
              <a:ext cx="432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E9A6E4-08B0-46E7-BFDD-391AB2F853B7}"/>
                </a:ext>
              </a:extLst>
            </p:cNvPr>
            <p:cNvGrpSpPr/>
            <p:nvPr/>
          </p:nvGrpSpPr>
          <p:grpSpPr>
            <a:xfrm>
              <a:off x="11363432" y="1095053"/>
              <a:ext cx="454211" cy="4563504"/>
              <a:chOff x="11479544" y="1095053"/>
              <a:chExt cx="454211" cy="4563504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BAD4D6F-159E-41DA-8F1E-758BA6F93C5A}"/>
                  </a:ext>
                </a:extLst>
              </p:cNvPr>
              <p:cNvSpPr/>
              <p:nvPr/>
            </p:nvSpPr>
            <p:spPr>
              <a:xfrm>
                <a:off x="11611683" y="1371994"/>
                <a:ext cx="187297" cy="3899295"/>
              </a:xfrm>
              <a:prstGeom prst="rect">
                <a:avLst/>
              </a:prstGeom>
              <a:solidFill>
                <a:srgbClr val="6F50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0B99B32-C45D-4962-B023-4D4B474740BC}"/>
                  </a:ext>
                </a:extLst>
              </p:cNvPr>
              <p:cNvSpPr/>
              <p:nvPr/>
            </p:nvSpPr>
            <p:spPr>
              <a:xfrm>
                <a:off x="11712575" y="1371994"/>
                <a:ext cx="86405" cy="3899295"/>
              </a:xfrm>
              <a:prstGeom prst="rect">
                <a:avLst/>
              </a:prstGeom>
              <a:solidFill>
                <a:schemeClr val="tx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0677592-F1A5-4457-9EA0-C5A6F73EDA9D}"/>
                  </a:ext>
                </a:extLst>
              </p:cNvPr>
              <p:cNvGrpSpPr/>
              <p:nvPr/>
            </p:nvGrpSpPr>
            <p:grpSpPr>
              <a:xfrm>
                <a:off x="11479544" y="1484130"/>
                <a:ext cx="454211" cy="856503"/>
                <a:chOff x="11479544" y="1121273"/>
                <a:chExt cx="454211" cy="856503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7842A73-D4F2-41D9-BCB6-9FC900378EC8}"/>
                    </a:ext>
                  </a:extLst>
                </p:cNvPr>
                <p:cNvSpPr/>
                <p:nvPr/>
              </p:nvSpPr>
              <p:spPr>
                <a:xfrm>
                  <a:off x="11479544" y="1121273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EFD5710-DE52-4EAC-93A3-9F1AE039DE6E}"/>
                    </a:ext>
                  </a:extLst>
                </p:cNvPr>
                <p:cNvSpPr/>
                <p:nvPr/>
              </p:nvSpPr>
              <p:spPr>
                <a:xfrm>
                  <a:off x="11482178" y="1673508"/>
                  <a:ext cx="451577" cy="304268"/>
                </a:xfrm>
                <a:prstGeom prst="ellipse">
                  <a:avLst/>
                </a:prstGeom>
                <a:solidFill>
                  <a:schemeClr val="tx1">
                    <a:alpha val="93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순서도: 저장 데이터 91">
                  <a:extLst>
                    <a:ext uri="{FF2B5EF4-FFF2-40B4-BE49-F238E27FC236}">
                      <a16:creationId xmlns:a16="http://schemas.microsoft.com/office/drawing/2014/main" id="{BDB101CE-9AF9-4366-BA62-B4318DDD8049}"/>
                    </a:ext>
                  </a:extLst>
                </p:cNvPr>
                <p:cNvSpPr/>
                <p:nvPr/>
              </p:nvSpPr>
              <p:spPr>
                <a:xfrm rot="16200000">
                  <a:off x="11393429" y="1386221"/>
                  <a:ext cx="633365" cy="259403"/>
                </a:xfrm>
                <a:prstGeom prst="flowChartOnlineStorage">
                  <a:avLst/>
                </a:prstGeom>
                <a:gradFill flip="none" rotWithShape="1">
                  <a:gsLst>
                    <a:gs pos="0">
                      <a:srgbClr val="3E4B51">
                        <a:shade val="30000"/>
                        <a:satMod val="115000"/>
                      </a:srgbClr>
                    </a:gs>
                    <a:gs pos="50000">
                      <a:srgbClr val="3E4B51">
                        <a:shade val="67500"/>
                        <a:satMod val="115000"/>
                      </a:srgbClr>
                    </a:gs>
                    <a:gs pos="100000">
                      <a:srgbClr val="1F282C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1884ABE6-B7A7-4A2B-85CE-384137D54DA1}"/>
                  </a:ext>
                </a:extLst>
              </p:cNvPr>
              <p:cNvGrpSpPr/>
              <p:nvPr/>
            </p:nvGrpSpPr>
            <p:grpSpPr>
              <a:xfrm>
                <a:off x="11606922" y="5271289"/>
                <a:ext cx="192058" cy="387268"/>
                <a:chOff x="11613401" y="3134496"/>
                <a:chExt cx="183860" cy="191264"/>
              </a:xfrm>
            </p:grpSpPr>
            <p:sp>
              <p:nvSpPr>
                <p:cNvPr id="98" name="이등변 삼각형 97">
                  <a:extLst>
                    <a:ext uri="{FF2B5EF4-FFF2-40B4-BE49-F238E27FC236}">
                      <a16:creationId xmlns:a16="http://schemas.microsoft.com/office/drawing/2014/main" id="{8AA8E928-C59F-4CD4-A265-D2D23A71A067}"/>
                    </a:ext>
                  </a:extLst>
                </p:cNvPr>
                <p:cNvSpPr/>
                <p:nvPr/>
              </p:nvSpPr>
              <p:spPr>
                <a:xfrm flipV="1">
                  <a:off x="11613401" y="3134496"/>
                  <a:ext cx="183860" cy="188413"/>
                </a:xfrm>
                <a:prstGeom prst="triangle">
                  <a:avLst/>
                </a:prstGeom>
                <a:solidFill>
                  <a:srgbClr val="C99E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55D2FB07-C4C0-4654-892A-A58CBDAF0764}"/>
                    </a:ext>
                  </a:extLst>
                </p:cNvPr>
                <p:cNvSpPr/>
                <p:nvPr/>
              </p:nvSpPr>
              <p:spPr>
                <a:xfrm flipV="1">
                  <a:off x="11682471" y="3278909"/>
                  <a:ext cx="45719" cy="46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DE40DE56-B15D-4B2B-B1A6-EB63F4545DC4}"/>
                  </a:ext>
                </a:extLst>
              </p:cNvPr>
              <p:cNvSpPr/>
              <p:nvPr/>
            </p:nvSpPr>
            <p:spPr>
              <a:xfrm flipV="1">
                <a:off x="11710111" y="5265515"/>
                <a:ext cx="91166" cy="393041"/>
              </a:xfrm>
              <a:prstGeom prst="rtTriangl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85A4E99B-00A3-4D87-BDCA-A49FC06BD3DC}"/>
                  </a:ext>
                </a:extLst>
              </p:cNvPr>
              <p:cNvSpPr/>
              <p:nvPr/>
            </p:nvSpPr>
            <p:spPr>
              <a:xfrm>
                <a:off x="11600941" y="1233270"/>
                <a:ext cx="218340" cy="13872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6182D714-5316-4DB3-8801-9F6D4B29A3C1}"/>
                  </a:ext>
                </a:extLst>
              </p:cNvPr>
              <p:cNvSpPr/>
              <p:nvPr/>
            </p:nvSpPr>
            <p:spPr>
              <a:xfrm>
                <a:off x="11618933" y="1095053"/>
                <a:ext cx="182356" cy="138724"/>
              </a:xfrm>
              <a:prstGeom prst="round2Same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289454" y="478076"/>
            <a:ext cx="36018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품질 보증 </a:t>
            </a: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의사소통 관리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E0F214E-8873-4CBD-8B12-D0E1E8ADD6A1}"/>
              </a:ext>
            </a:extLst>
          </p:cNvPr>
          <p:cNvGrpSpPr/>
          <p:nvPr/>
        </p:nvGrpSpPr>
        <p:grpSpPr>
          <a:xfrm>
            <a:off x="180367" y="686623"/>
            <a:ext cx="1034140" cy="325407"/>
            <a:chOff x="296479" y="686623"/>
            <a:chExt cx="1034140" cy="32540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927A01-2095-49F5-A399-C94056D34E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7E36B4"/>
              </a:fgClr>
              <a:bgClr>
                <a:srgbClr val="7030A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F46F233A-23DD-4475-BB28-397C407014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4BB727F-24F0-4450-8C5A-91706FAF1D2C}"/>
              </a:ext>
            </a:extLst>
          </p:cNvPr>
          <p:cNvGrpSpPr/>
          <p:nvPr/>
        </p:nvGrpSpPr>
        <p:grpSpPr>
          <a:xfrm>
            <a:off x="180367" y="1146414"/>
            <a:ext cx="1034140" cy="325407"/>
            <a:chOff x="296479" y="686623"/>
            <a:chExt cx="1034140" cy="32540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6092400-3996-4832-B25A-F7103835E5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chemeClr val="accent4">
                  <a:lumMod val="60000"/>
                  <a:lumOff val="40000"/>
                </a:schemeClr>
              </a:fgClr>
              <a:bgClr>
                <a:srgbClr val="FFC00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DFE52BA6-3EE9-43D5-AA64-DDBF0505B90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8A4AD40-A69E-4377-832E-02505B02C13C}"/>
              </a:ext>
            </a:extLst>
          </p:cNvPr>
          <p:cNvGrpSpPr/>
          <p:nvPr/>
        </p:nvGrpSpPr>
        <p:grpSpPr>
          <a:xfrm>
            <a:off x="180367" y="1606205"/>
            <a:ext cx="1034140" cy="325407"/>
            <a:chOff x="296479" y="686623"/>
            <a:chExt cx="1034140" cy="325407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C5EA05A-28DD-4E5B-AC30-387E3D9316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67B1CB"/>
              </a:fgClr>
              <a:bgClr>
                <a:srgbClr val="53A6C4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A71ADF91-949F-4633-BF0C-DACA7277431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58C3B7B-33A6-4F68-B59B-6EE76D1F3A21}"/>
              </a:ext>
            </a:extLst>
          </p:cNvPr>
          <p:cNvGrpSpPr/>
          <p:nvPr/>
        </p:nvGrpSpPr>
        <p:grpSpPr>
          <a:xfrm>
            <a:off x="180367" y="2108351"/>
            <a:ext cx="1034140" cy="325407"/>
            <a:chOff x="296479" y="686623"/>
            <a:chExt cx="1034140" cy="32540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6D9C5F6-D2E7-4617-8965-9738F3A33D0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rgbClr val="92D050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SECTION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4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573F94E1-8D4E-459E-9289-BEC9163C032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780DA1-D39B-4462-A3DD-F1431CD8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78" y="1264050"/>
            <a:ext cx="4456681" cy="287542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F7DAB64-9AE0-469F-9AD1-FA883371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071" y="1266721"/>
            <a:ext cx="4698347" cy="287275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7CEF2B3-458E-4ECE-BC2F-A1535474C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7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"/>
    </mc:Choice>
    <mc:Fallback>
      <p:transition spd="slow" advTm="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>
            <a:off x="1174594" y="696809"/>
            <a:ext cx="8064133" cy="6161191"/>
          </a:xfrm>
          <a:prstGeom prst="round2SameRect">
            <a:avLst>
              <a:gd name="adj1" fmla="val 4608"/>
              <a:gd name="adj2" fmla="val 0"/>
            </a:avLst>
          </a:prstGeom>
          <a:solidFill>
            <a:srgbClr val="3E4B51"/>
          </a:solidFill>
          <a:ln>
            <a:noFill/>
          </a:ln>
          <a:effectLst>
            <a:outerShdw dist="114300" dir="600000" algn="t" rotWithShape="0">
              <a:prstClr val="black">
                <a:alpha val="6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C94052-FB69-45D7-B8E2-9276EEAB5956}"/>
              </a:ext>
            </a:extLst>
          </p:cNvPr>
          <p:cNvSpPr/>
          <p:nvPr/>
        </p:nvSpPr>
        <p:spPr>
          <a:xfrm>
            <a:off x="1357868" y="820682"/>
            <a:ext cx="7697585" cy="6062784"/>
          </a:xfrm>
          <a:prstGeom prst="round2SameRect">
            <a:avLst>
              <a:gd name="adj1" fmla="val 3739"/>
              <a:gd name="adj2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48379" y="1353498"/>
            <a:ext cx="709990" cy="5380763"/>
            <a:chOff x="1714500" y="1353498"/>
            <a:chExt cx="709990" cy="538076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138833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1353498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136048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1859482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1824649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183163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233063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2295800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230278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280178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2766952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2773938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327293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3238103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3245089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374408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3709254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3716240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4215238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4180405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418739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4686389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4651556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465854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5157540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5122707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512969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5628691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5593859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5600845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4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6099843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6065010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6071996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>
              <a:off x="1714500" y="6570994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97DD4A3-B8B2-41A2-AFBF-D6A965BB4DF2}"/>
                </a:ext>
              </a:extLst>
            </p:cNvPr>
            <p:cNvSpPr/>
            <p:nvPr/>
          </p:nvSpPr>
          <p:spPr>
            <a:xfrm>
              <a:off x="2275915" y="6536161"/>
              <a:ext cx="148575" cy="1981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직사각형 106">
              <a:extLst>
                <a:ext uri="{FF2B5EF4-FFF2-40B4-BE49-F238E27FC236}">
                  <a16:creationId xmlns:a16="http://schemas.microsoft.com/office/drawing/2014/main" id="{5162596A-EEA5-4FDD-A28D-0743DD06DD45}"/>
                </a:ext>
              </a:extLst>
            </p:cNvPr>
            <p:cNvSpPr/>
            <p:nvPr/>
          </p:nvSpPr>
          <p:spPr>
            <a:xfrm flipH="1" flipV="1">
              <a:off x="1714500" y="6543147"/>
              <a:ext cx="635570" cy="145167"/>
            </a:xfrm>
            <a:custGeom>
              <a:avLst/>
              <a:gdLst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72000"/>
                <a:gd name="connsiteX1" fmla="*/ 366713 w 366713"/>
                <a:gd name="connsiteY1" fmla="*/ 0 h 72000"/>
                <a:gd name="connsiteX2" fmla="*/ 366713 w 366713"/>
                <a:gd name="connsiteY2" fmla="*/ 72000 h 72000"/>
                <a:gd name="connsiteX3" fmla="*/ 0 w 366713"/>
                <a:gd name="connsiteY3" fmla="*/ 72000 h 72000"/>
                <a:gd name="connsiteX4" fmla="*/ 0 w 366713"/>
                <a:gd name="connsiteY4" fmla="*/ 0 h 72000"/>
                <a:gd name="connsiteX0" fmla="*/ 0 w 366713"/>
                <a:gd name="connsiteY0" fmla="*/ 0 h 80466"/>
                <a:gd name="connsiteX1" fmla="*/ 366713 w 366713"/>
                <a:gd name="connsiteY1" fmla="*/ 0 h 80466"/>
                <a:gd name="connsiteX2" fmla="*/ 366713 w 366713"/>
                <a:gd name="connsiteY2" fmla="*/ 72000 h 80466"/>
                <a:gd name="connsiteX3" fmla="*/ 0 w 366713"/>
                <a:gd name="connsiteY3" fmla="*/ 72000 h 80466"/>
                <a:gd name="connsiteX4" fmla="*/ 0 w 366713"/>
                <a:gd name="connsiteY4" fmla="*/ 0 h 80466"/>
                <a:gd name="connsiteX0" fmla="*/ 0 w 366713"/>
                <a:gd name="connsiteY0" fmla="*/ 0 h 83759"/>
                <a:gd name="connsiteX1" fmla="*/ 366713 w 366713"/>
                <a:gd name="connsiteY1" fmla="*/ 0 h 83759"/>
                <a:gd name="connsiteX2" fmla="*/ 366713 w 366713"/>
                <a:gd name="connsiteY2" fmla="*/ 72000 h 83759"/>
                <a:gd name="connsiteX3" fmla="*/ 0 w 366713"/>
                <a:gd name="connsiteY3" fmla="*/ 72000 h 83759"/>
                <a:gd name="connsiteX4" fmla="*/ 0 w 366713"/>
                <a:gd name="connsiteY4" fmla="*/ 0 h 8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13" h="83759">
                  <a:moveTo>
                    <a:pt x="0" y="0"/>
                  </a:moveTo>
                  <a:cubicBezTo>
                    <a:pt x="174626" y="19050"/>
                    <a:pt x="244475" y="11906"/>
                    <a:pt x="366713" y="0"/>
                  </a:cubicBezTo>
                  <a:lnTo>
                    <a:pt x="366713" y="72000"/>
                  </a:lnTo>
                  <a:cubicBezTo>
                    <a:pt x="244475" y="83906"/>
                    <a:pt x="165101" y="91050"/>
                    <a:pt x="0" y="7200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7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 rot="16200000">
            <a:off x="7363331" y="5039414"/>
            <a:ext cx="1477773" cy="2210327"/>
          </a:xfrm>
          <a:prstGeom prst="round2SameRect">
            <a:avLst>
              <a:gd name="adj1" fmla="val 50000"/>
              <a:gd name="adj2" fmla="val 12675"/>
            </a:avLst>
          </a:prstGeom>
          <a:solidFill>
            <a:srgbClr val="3E4B5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8" name="사각형: 둥근 모서리 4">
            <a:extLst>
              <a:ext uri="{FF2B5EF4-FFF2-40B4-BE49-F238E27FC236}">
                <a16:creationId xmlns:a16="http://schemas.microsoft.com/office/drawing/2014/main" id="{C79FA5BF-BBE6-47CD-92AB-FB20439A4C12}"/>
              </a:ext>
            </a:extLst>
          </p:cNvPr>
          <p:cNvSpPr/>
          <p:nvPr/>
        </p:nvSpPr>
        <p:spPr>
          <a:xfrm rot="16200000">
            <a:off x="7449165" y="5176543"/>
            <a:ext cx="1276507" cy="1936069"/>
          </a:xfrm>
          <a:prstGeom prst="round2SameRect">
            <a:avLst>
              <a:gd name="adj1" fmla="val 50000"/>
              <a:gd name="adj2" fmla="val 12675"/>
            </a:avLst>
          </a:prstGeom>
          <a:solidFill>
            <a:srgbClr val="3E4B51"/>
          </a:solidFill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D3DE655E-52EA-4471-BA87-42A53EDF34DE}"/>
              </a:ext>
            </a:extLst>
          </p:cNvPr>
          <p:cNvSpPr/>
          <p:nvPr/>
        </p:nvSpPr>
        <p:spPr>
          <a:xfrm>
            <a:off x="1944210" y="1764428"/>
            <a:ext cx="6795856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i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이상으로 착수 보고회</a:t>
            </a:r>
            <a:endParaRPr lang="en-US" altLang="ko-KR" sz="3600" i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i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발표를 마치겠습니다</a:t>
            </a:r>
            <a:r>
              <a:rPr lang="en-US" altLang="ko-KR" sz="3600" i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C5EA05A-28DD-4E5B-AC30-387E3D931649}"/>
              </a:ext>
            </a:extLst>
          </p:cNvPr>
          <p:cNvSpPr/>
          <p:nvPr/>
        </p:nvSpPr>
        <p:spPr>
          <a:xfrm>
            <a:off x="4259533" y="3936240"/>
            <a:ext cx="2212946" cy="39244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E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세상 </a:t>
            </a: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</a:rPr>
              <a:t>텐션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297555" y="5847176"/>
            <a:ext cx="594804" cy="594804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4445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C9766C1-C6E8-4C76-B4B4-8C0033A08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9.8|7.9"/>
</p:tagLst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200</Words>
  <Application>Microsoft Office PowerPoint</Application>
  <PresentationFormat>와이드스크린</PresentationFormat>
  <Paragraphs>78</Paragraphs>
  <Slides>8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손현태</cp:lastModifiedBy>
  <cp:revision>29</cp:revision>
  <dcterms:created xsi:type="dcterms:W3CDTF">2019-03-28T06:37:33Z</dcterms:created>
  <dcterms:modified xsi:type="dcterms:W3CDTF">2022-04-20T00:08:14Z</dcterms:modified>
</cp:coreProperties>
</file>